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144000" type="screen4x3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5" autoAdjust="0"/>
    <p:restoredTop sz="94660"/>
  </p:normalViewPr>
  <p:slideViewPr>
    <p:cSldViewPr snapToGrid="0">
      <p:cViewPr varScale="1">
        <p:scale>
          <a:sx n="62" d="100"/>
          <a:sy n="62" d="100"/>
        </p:scale>
        <p:origin x="2477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1" cy="502835"/>
          </a:xfrm>
          <a:prstGeom prst="rect">
            <a:avLst/>
          </a:prstGeom>
        </p:spPr>
        <p:txBody>
          <a:bodyPr vert="horz" lIns="96626" tIns="48313" rIns="96626" bIns="4831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901699" y="1"/>
            <a:ext cx="2984871" cy="502835"/>
          </a:xfrm>
          <a:prstGeom prst="rect">
            <a:avLst/>
          </a:prstGeom>
        </p:spPr>
        <p:txBody>
          <a:bodyPr vert="horz" lIns="96626" tIns="48313" rIns="96626" bIns="48313" rtlCol="0"/>
          <a:lstStyle>
            <a:lvl1pPr algn="r">
              <a:defRPr sz="1300"/>
            </a:lvl1pPr>
          </a:lstStyle>
          <a:p>
            <a:fld id="{EFA9370B-4141-40D1-98AD-4A440408D447}" type="datetimeFigureOut">
              <a:rPr lang="de-DE" smtClean="0"/>
              <a:t>01.06.2025</a:t>
            </a:fld>
            <a:endParaRPr lang="de-D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52538"/>
            <a:ext cx="25352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6" tIns="48313" rIns="96626" bIns="48313" rtlCol="0" anchor="ctr"/>
          <a:lstStyle/>
          <a:p>
            <a:endParaRPr lang="de-D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6" tIns="48313" rIns="96626" bIns="48313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de-D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519055"/>
            <a:ext cx="2984871" cy="502834"/>
          </a:xfrm>
          <a:prstGeom prst="rect">
            <a:avLst/>
          </a:prstGeom>
        </p:spPr>
        <p:txBody>
          <a:bodyPr vert="horz" lIns="96626" tIns="48313" rIns="96626" bIns="4831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901699" y="9519055"/>
            <a:ext cx="2984871" cy="502834"/>
          </a:xfrm>
          <a:prstGeom prst="rect">
            <a:avLst/>
          </a:prstGeom>
        </p:spPr>
        <p:txBody>
          <a:bodyPr vert="horz" lIns="96626" tIns="48313" rIns="96626" bIns="48313" rtlCol="0" anchor="b"/>
          <a:lstStyle>
            <a:lvl1pPr algn="r">
              <a:defRPr sz="1300"/>
            </a:lvl1pPr>
          </a:lstStyle>
          <a:p>
            <a:fld id="{58E9F818-E2C6-4948-B77F-9FA91277766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7329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2176463" y="1252538"/>
            <a:ext cx="2535237" cy="33813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E9F818-E2C6-4948-B77F-9FA91277766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696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35EC-DB7E-4D99-B9E3-19A82E554A20}" type="datetimeFigureOut">
              <a:rPr lang="de-DE" smtClean="0"/>
              <a:t>01.06.2025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177D-4884-43E4-A62C-FA9C6D526FD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254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35EC-DB7E-4D99-B9E3-19A82E554A20}" type="datetimeFigureOut">
              <a:rPr lang="de-DE" smtClean="0"/>
              <a:t>01.06.2025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177D-4884-43E4-A62C-FA9C6D526FD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99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35EC-DB7E-4D99-B9E3-19A82E554A20}" type="datetimeFigureOut">
              <a:rPr lang="de-DE" smtClean="0"/>
              <a:t>01.06.2025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177D-4884-43E4-A62C-FA9C6D526FD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95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35EC-DB7E-4D99-B9E3-19A82E554A20}" type="datetimeFigureOut">
              <a:rPr lang="de-DE" smtClean="0"/>
              <a:t>01.06.2025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177D-4884-43E4-A62C-FA9C6D526FD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78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35EC-DB7E-4D99-B9E3-19A82E554A20}" type="datetimeFigureOut">
              <a:rPr lang="de-DE" smtClean="0"/>
              <a:t>01.06.2025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177D-4884-43E4-A62C-FA9C6D526FD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838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35EC-DB7E-4D99-B9E3-19A82E554A20}" type="datetimeFigureOut">
              <a:rPr lang="de-DE" smtClean="0"/>
              <a:t>01.06.2025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177D-4884-43E4-A62C-FA9C6D526FD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35EC-DB7E-4D99-B9E3-19A82E554A20}" type="datetimeFigureOut">
              <a:rPr lang="de-DE" smtClean="0"/>
              <a:t>01.06.2025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177D-4884-43E4-A62C-FA9C6D526FD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85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35EC-DB7E-4D99-B9E3-19A82E554A20}" type="datetimeFigureOut">
              <a:rPr lang="de-DE" smtClean="0"/>
              <a:t>01.06.2025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177D-4884-43E4-A62C-FA9C6D526FD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858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35EC-DB7E-4D99-B9E3-19A82E554A20}" type="datetimeFigureOut">
              <a:rPr lang="de-DE" smtClean="0"/>
              <a:t>01.06.2025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177D-4884-43E4-A62C-FA9C6D526FD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83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35EC-DB7E-4D99-B9E3-19A82E554A20}" type="datetimeFigureOut">
              <a:rPr lang="de-DE" smtClean="0"/>
              <a:t>01.06.2025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177D-4884-43E4-A62C-FA9C6D526FD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008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35EC-DB7E-4D99-B9E3-19A82E554A20}" type="datetimeFigureOut">
              <a:rPr lang="de-DE" smtClean="0"/>
              <a:t>01.06.2025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4177D-4884-43E4-A62C-FA9C6D526FD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39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5E35EC-DB7E-4D99-B9E3-19A82E554A20}" type="datetimeFigureOut">
              <a:rPr lang="de-DE" smtClean="0"/>
              <a:t>01.06.2025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34177D-4884-43E4-A62C-FA9C6D526FD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542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D8EF37-85ED-10A1-D047-BE848ACE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135467"/>
            <a:ext cx="5915025" cy="1303866"/>
          </a:xfrm>
        </p:spPr>
        <p:txBody>
          <a:bodyPr>
            <a:normAutofit fontScale="90000"/>
          </a:bodyPr>
          <a:lstStyle/>
          <a:p>
            <a:pPr algn="ctr"/>
            <a:br>
              <a:rPr lang="de-DE" sz="1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de-DE" sz="1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de-DE" sz="1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de-DE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 har </a:t>
            </a:r>
            <a:r>
              <a:rPr lang="de-DE" sz="40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väl</a:t>
            </a:r>
            <a:r>
              <a:rPr lang="de-DE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sz="40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</a:t>
            </a:r>
            <a:r>
              <a:rPr lang="de-DE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sz="40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glömt</a:t>
            </a:r>
            <a:r>
              <a:rPr lang="de-DE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</a:t>
            </a:r>
            <a:br>
              <a:rPr lang="de-DE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de-DE" sz="36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Årsstämman</a:t>
            </a:r>
            <a:r>
              <a:rPr lang="de-DE" sz="3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sz="36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på</a:t>
            </a:r>
            <a:r>
              <a:rPr lang="de-DE" sz="3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DE" sz="36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tisdag</a:t>
            </a:r>
            <a:r>
              <a:rPr lang="de-DE" sz="3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 </a:t>
            </a:r>
            <a:r>
              <a:rPr lang="de-DE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lang="de-DE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DE" sz="3200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E916B5-1901-2E5D-9D50-7EF564A37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139" y="1439333"/>
            <a:ext cx="6253721" cy="7064587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Varför komma?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För …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 ta vara på tillfället att träffa och prata med varandra, träffa en granne eller de nya medlemmarna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 känna igen och veta vem som bor i huset ger oss alla en trygghetskänsla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 höra vad andra medlemmar vill dela med sig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 vara med och själv framföra vad du själv anser är viktigt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 veta vad som händer i vår förening</a:t>
            </a:r>
          </a:p>
          <a:p>
            <a:pPr marL="0" indent="0">
              <a:lnSpc>
                <a:spcPct val="120000"/>
              </a:lnSpc>
              <a:buNone/>
            </a:pPr>
            <a:endParaRPr lang="sv-SE" sz="6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 i styrelsen är alltid intresserade att höra varje medlems åsikt i olika frågor. Att få förslag, råd, stöd och kritik. Att ha en öppen dialog med varandra. Vi försöker informera löpande om det som händer i vår förening.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 delta på stämman, betyder att </a:t>
            </a:r>
            <a:r>
              <a:rPr lang="sv-SE" sz="64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alla får veta </a:t>
            </a: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något mera och ingående information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 du inte anmäld dig än, gör det nu!</a:t>
            </a:r>
          </a:p>
          <a:p>
            <a:pPr marL="0" indent="0">
              <a:lnSpc>
                <a:spcPct val="120000"/>
              </a:lnSpc>
              <a:buNone/>
            </a:pPr>
            <a:endParaRPr lang="sv-SE" sz="6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 är         -</a:t>
            </a:r>
            <a:r>
              <a:rPr lang="sv-SE" sz="6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igt</a:t>
            </a: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välkommen på tisdag den 3/6 </a:t>
            </a:r>
            <a:r>
              <a:rPr lang="sv-SE" sz="6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</a:t>
            </a:r>
            <a:r>
              <a:rPr lang="sv-SE" sz="6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18:00</a:t>
            </a:r>
          </a:p>
          <a:p>
            <a:pPr marL="0" indent="0">
              <a:buNone/>
            </a:pPr>
            <a:r>
              <a:rPr lang="de-DE" dirty="0"/>
              <a:t>                                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                                                                                 			</a:t>
            </a:r>
          </a:p>
          <a:p>
            <a:pPr marL="0" indent="0">
              <a:buNone/>
            </a:pPr>
            <a:r>
              <a:rPr lang="de-DE" dirty="0"/>
              <a:t>								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		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F1A5C31B-5C0C-98A3-3C97-26BBA2429E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9517">
            <a:off x="966890" y="7089101"/>
            <a:ext cx="450401" cy="355962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EC47B770-23B8-C7CF-6D5C-EFF19A948B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8619" y="7547557"/>
            <a:ext cx="1882303" cy="1295512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71CFA803-9991-BB83-5ECC-C3D1254BB028}"/>
              </a:ext>
            </a:extLst>
          </p:cNvPr>
          <p:cNvSpPr txBox="1"/>
          <p:nvPr/>
        </p:nvSpPr>
        <p:spPr>
          <a:xfrm>
            <a:off x="530739" y="8350329"/>
            <a:ext cx="156464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Styrelsen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20250531</a:t>
            </a:r>
          </a:p>
        </p:txBody>
      </p:sp>
    </p:spTree>
    <p:extLst>
      <p:ext uri="{BB962C8B-B14F-4D97-AF65-F5344CB8AC3E}">
        <p14:creationId xmlns:p14="http://schemas.microsoft.com/office/powerpoint/2010/main" val="1366397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184</Words>
  <Application>Microsoft Office PowerPoint</Application>
  <PresentationFormat>Bildspel på skärmen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Office-tema</vt:lpstr>
      <vt:lpstr>   Du har väl inte glömt? Årsstämman på tisdag!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PÅMINNELSE  – denna utan påminnelseavgift! Kommande måndag håller vår BRF årsstämma – Att bo i en bostadsrättsförening innebär också en gemenskap. Var och en av oss är en del av den gemenskapen – även Du!  Genom att komma på stämman ger du styrelsen och alla medlemmar möjlighet att möta dig och prata med dig.  Vi i styrelsen är intresserade att höra din och varje medlems åsikter, få förslag, råd, stöd, kritik och även tillmötesgående. Vi vill gärna informera om aktuellt som händer i vår förening. Dessutom har du möjlighet att säga vad du tycker om t ex hur styrelsen sköter föreningen – alltså även DIN andel.  Vi ser fram emot att möta Dig den 10/6 kl 18:00</dc:title>
  <dc:creator>Sophia T</dc:creator>
  <cp:lastModifiedBy>Sophia T</cp:lastModifiedBy>
  <cp:revision>14</cp:revision>
  <cp:lastPrinted>2025-05-31T20:36:36Z</cp:lastPrinted>
  <dcterms:created xsi:type="dcterms:W3CDTF">2024-06-04T17:37:03Z</dcterms:created>
  <dcterms:modified xsi:type="dcterms:W3CDTF">2025-06-01T09:54:19Z</dcterms:modified>
</cp:coreProperties>
</file>