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89750" cy="100218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7617CA-D1F4-D7A6-C021-13E87D193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4AEB34-BB81-F2AF-F3FF-A81247AFD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3AABEB-89C8-4E03-4B3E-89016576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7BA678-4E7E-DF00-CF92-E8FE0E0B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38ADAF-19B1-B8A7-480C-68B99C8E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00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202A21-D638-74BA-9E04-2BF0127B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F0AFE7E-B9A4-9769-1069-732DC8C06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57A6EE-2CD5-00E8-0576-258CEFA0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48F6E-2AF5-87C8-24AB-C958FDAD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5DF6E6-7A39-A826-60AB-7AF77492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58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02EDA8F-7121-FFE6-B06F-97360CAFD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A1DEEF-C15F-9516-FF48-B23D7F097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D601CD-DA7A-79F3-E6C2-9EB66DF9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9B1E17-1C6C-C0E3-09FC-456854D0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2DC3AF-EECC-0581-907A-C4E88564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92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FAC254-BDB4-53A4-D16E-1C06C995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16631A-2D55-AD9C-DA1A-74E39049E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1A985B-0348-5D29-DE0D-18ABBC4F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4FDD76-C916-B918-C5DC-AE6D5E47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0D6AEC-FF2F-6D0A-C46A-1D7AA1FA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65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C0A1E-6535-56C7-0EB0-976817ED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D346A32-B794-B15A-73D4-63C9A09FF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8C587C-DA5E-87A6-46F5-0A2D64FC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362A136-2DCB-F7D1-E033-40D55E43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5B28D3-ABD1-F4A2-C762-6A0BF63E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65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884ABC-A18E-0BFE-C08A-6B5E51F5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D28D92-3EAF-9012-F9AB-12837E523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E255D2-D62C-34F7-27D4-76B48F90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15DE5F7-3B20-F87E-8F2F-E5ED6835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BD9D105-6796-EFF6-04E9-8E8DAFA3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C5DEC4-CF7D-43AC-BFFB-1113D9A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21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250F68-F661-0839-B4DA-A686D4CD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34A9DF-B88C-6861-97A1-3DEF0E6F1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9CB073B-C1CE-B050-EB7B-0EA4ABF46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9447B9-EA24-7789-E056-748A236C5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C6C0F4E-BE96-D0C0-24DD-73370D1AB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E5CCF4-A634-C18E-39B1-5BF46B41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D26CE82-427D-FCEB-64AB-8D9BE8C9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BC84AD6-4DE4-108E-5AF6-63F8E146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01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C0D3E1-F994-766D-DD93-E15B8F33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FF2CC02-16EF-C60F-4E38-732B1E6E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F6E8FA-0D41-BB27-FFD8-B5CE0A6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1A7A53-788F-8034-B57C-D352FFF1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75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49C037A-F98F-10F0-591B-3C063939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55B91DF-79F1-32B7-1613-467217EE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1238F88-7392-7396-8C91-D3AF98D9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92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9D7BC4-46AF-A34A-0919-351ECB9B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28E4AD-FB81-AF2A-E5F6-E3FCDA98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523275-92BD-2F01-2797-D8DEAA31C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1AB061-3845-582F-95F3-927A6AC7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625F75-0CFE-0732-E9F8-FC50374D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41FDF3-BDC6-8009-EAE8-1B286D0C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44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3BDAB9-2E71-DF32-BD6C-A436CA7B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1D81A69-9AA7-5565-8DD3-E5B3094FB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D8037A-4A86-B10B-3E15-17D6E0A01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B554CD1-4C38-F5E2-5F0D-9BE2D4EC3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2EAB4D-B9B8-C321-7895-1C717C749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6AF6EEF-02AF-833D-7F04-E4F43F35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56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A8CE96-5E7D-0A18-DB11-AA41A116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F26AB6-A124-BC56-4D9C-7CEB9DB01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6C67C-627F-6EC2-27D7-E0BD3AE06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F2F03-FD7F-474E-8B1F-02AA62D2E73A}" type="datetimeFigureOut">
              <a:rPr lang="sv-SE" smtClean="0"/>
              <a:t>2025-11-29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13C74D-CC24-DF75-3493-C030B2570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6A83C5-D6EC-0FC0-D013-D66AD8FA94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E1A23-D8BA-42E7-9B52-B94D1B2E78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54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66D0C15-44C7-DFB2-755D-DE896BE79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1800" y="4015740"/>
            <a:ext cx="6035040" cy="2730658"/>
          </a:xfrm>
        </p:spPr>
        <p:txBody>
          <a:bodyPr>
            <a:normAutofit lnSpcReduction="10000"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för att ses igen, </a:t>
            </a:r>
          </a:p>
          <a:p>
            <a:r>
              <a:rPr lang="sv-SE" b="1" dirty="0">
                <a:solidFill>
                  <a:srgbClr val="C00000"/>
                </a:solidFill>
              </a:rPr>
              <a:t>prata litet med varandra och smaka lite glögg och pepparkakor</a:t>
            </a:r>
            <a:endParaRPr lang="sv-SE" b="1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  <a:p>
            <a:endParaRPr lang="sv-SE" b="1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  <a:p>
            <a:endParaRPr lang="sv-SE" b="1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  <a:p>
            <a:endParaRPr lang="sv-SE" b="1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sv-SE" sz="1000" dirty="0">
                <a:solidFill>
                  <a:srgbClr val="C00000"/>
                </a:solidFill>
              </a:rPr>
              <a:t>Styrelsen hälsar Dig hjärtligt välkommen</a:t>
            </a:r>
          </a:p>
          <a:p>
            <a:pPr algn="l">
              <a:spcBef>
                <a:spcPts val="0"/>
              </a:spcBef>
            </a:pPr>
            <a:r>
              <a:rPr lang="sv-SE" sz="1000" dirty="0">
                <a:solidFill>
                  <a:srgbClr val="C00000"/>
                </a:solidFill>
              </a:rPr>
              <a:t>20251130</a:t>
            </a:r>
          </a:p>
          <a:p>
            <a:endParaRPr lang="sv-SE" b="1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3932C1C-D80B-7052-473E-FE389B68A024}"/>
              </a:ext>
            </a:extLst>
          </p:cNvPr>
          <p:cNvSpPr/>
          <p:nvPr/>
        </p:nvSpPr>
        <p:spPr>
          <a:xfrm>
            <a:off x="94897" y="1527492"/>
            <a:ext cx="1184945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Välkommen till en stunds samvaro! </a:t>
            </a:r>
          </a:p>
          <a:p>
            <a:pPr algn="ctr"/>
            <a:r>
              <a:rPr lang="sv-S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  <a:r>
              <a:rPr lang="sv-S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/12 </a:t>
            </a:r>
            <a:r>
              <a:rPr lang="sv-SE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kl</a:t>
            </a:r>
            <a:r>
              <a:rPr lang="sv-SE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18:00</a:t>
            </a:r>
          </a:p>
          <a:p>
            <a:pPr algn="ctr"/>
            <a:r>
              <a:rPr lang="sv-SE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ptos" panose="020B0004020202020204" pitchFamily="34" charset="0"/>
              </a:rPr>
              <a:t>på Brunnsgatan 16, vån. 2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0A5EE3D-E957-2AE0-3B1B-F1C3F006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006"/>
            <a:ext cx="4244708" cy="99068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9E8C3FF-9BE8-D25D-7F2B-1DC52695D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08" y="-176154"/>
            <a:ext cx="4244708" cy="99068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477F796-1D0A-157C-7B0D-1B719AA09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416" y="-176154"/>
            <a:ext cx="3702584" cy="95602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91CB67A0-39BC-B389-D12F-5BCAAA095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624" y="5187820"/>
            <a:ext cx="1513791" cy="1558578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92097895-EE5D-284E-E157-A340B8C8C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395" y="2435154"/>
            <a:ext cx="2052605" cy="2246769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A01262C-9E50-183F-2AE8-2B74B56036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09539"/>
            <a:ext cx="2368477" cy="27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9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37</Words>
  <Application>Microsoft Office PowerPoint</Application>
  <PresentationFormat>Bredbild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Amasis MT Pro Medium</vt:lpstr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T</dc:creator>
  <cp:lastModifiedBy>Sophia T</cp:lastModifiedBy>
  <cp:revision>13</cp:revision>
  <cp:lastPrinted>2025-11-22T19:19:49Z</cp:lastPrinted>
  <dcterms:created xsi:type="dcterms:W3CDTF">2024-12-03T09:53:39Z</dcterms:created>
  <dcterms:modified xsi:type="dcterms:W3CDTF">2025-11-29T11:45:40Z</dcterms:modified>
</cp:coreProperties>
</file>